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79" r:id="rId5"/>
    <p:sldId id="287" r:id="rId6"/>
    <p:sldId id="270" r:id="rId7"/>
    <p:sldId id="290" r:id="rId8"/>
    <p:sldId id="288" r:id="rId9"/>
    <p:sldId id="289" r:id="rId10"/>
    <p:sldId id="271" r:id="rId11"/>
    <p:sldId id="291" r:id="rId12"/>
    <p:sldId id="273" r:id="rId13"/>
    <p:sldId id="274" r:id="rId14"/>
    <p:sldId id="278" r:id="rId1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80" autoAdjust="0"/>
  </p:normalViewPr>
  <p:slideViewPr>
    <p:cSldViewPr>
      <p:cViewPr varScale="1">
        <p:scale>
          <a:sx n="86" d="100"/>
          <a:sy n="86" d="100"/>
        </p:scale>
        <p:origin x="562"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10/21/2017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10/21/2017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10/21/2017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10/21/2017</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10/21/2017</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10/21/2017</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10/21/2017</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J-swZaKN2I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9zSVu76AX3I"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9B99Go9fO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Intelligent Practice Formula</a:t>
            </a:r>
          </a:p>
        </p:txBody>
      </p:sp>
      <p:sp>
        <p:nvSpPr>
          <p:cNvPr id="2" name="Subtitle 1"/>
          <p:cNvSpPr>
            <a:spLocks noGrp="1"/>
          </p:cNvSpPr>
          <p:nvPr>
            <p:ph type="subTitle" idx="1"/>
          </p:nvPr>
        </p:nvSpPr>
        <p:spPr/>
        <p:txBody>
          <a:bodyPr>
            <a:normAutofit/>
          </a:bodyPr>
          <a:lstStyle/>
          <a:p>
            <a:r>
              <a:rPr lang="en-US" dirty="0"/>
              <a:t>College Success</a:t>
            </a:r>
          </a:p>
          <a:p>
            <a:r>
              <a:rPr lang="en-US" dirty="0"/>
              <a:t>First Year Experience</a:t>
            </a:r>
          </a:p>
          <a:p>
            <a:endParaRPr lang="en-US" dirty="0"/>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Remaining Weeks</a:t>
            </a:r>
          </a:p>
        </p:txBody>
      </p:sp>
      <p:sp>
        <p:nvSpPr>
          <p:cNvPr id="3" name="Content Placeholder 2"/>
          <p:cNvSpPr>
            <a:spLocks noGrp="1"/>
          </p:cNvSpPr>
          <p:nvPr>
            <p:ph idx="1"/>
          </p:nvPr>
        </p:nvSpPr>
        <p:spPr/>
        <p:txBody>
          <a:bodyPr/>
          <a:lstStyle/>
          <a:p>
            <a:r>
              <a:rPr lang="en-US" dirty="0"/>
              <a:t>Reading Strategies</a:t>
            </a:r>
          </a:p>
          <a:p>
            <a:r>
              <a:rPr lang="en-US" dirty="0"/>
              <a:t>Career Research</a:t>
            </a:r>
          </a:p>
          <a:p>
            <a:r>
              <a:rPr lang="en-US" dirty="0"/>
              <a:t>Academic Plan</a:t>
            </a:r>
          </a:p>
          <a:p>
            <a:r>
              <a:rPr lang="en-US" dirty="0"/>
              <a:t>Campus Resources</a:t>
            </a:r>
          </a:p>
          <a:p>
            <a:r>
              <a:rPr lang="en-US" dirty="0"/>
              <a:t>Hero’s Journey</a:t>
            </a:r>
          </a:p>
        </p:txBody>
      </p:sp>
    </p:spTree>
    <p:extLst>
      <p:ext uri="{BB962C8B-B14F-4D97-AF65-F5344CB8AC3E}">
        <p14:creationId xmlns:p14="http://schemas.microsoft.com/office/powerpoint/2010/main" val="3287000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Lora Bagwell</a:t>
            </a:r>
          </a:p>
        </p:txBody>
      </p:sp>
      <p:sp>
        <p:nvSpPr>
          <p:cNvPr id="3" name="Content Placeholder 2"/>
          <p:cNvSpPr>
            <a:spLocks noGrp="1"/>
          </p:cNvSpPr>
          <p:nvPr>
            <p:ph idx="1"/>
          </p:nvPr>
        </p:nvSpPr>
        <p:spPr/>
        <p:txBody>
          <a:bodyPr/>
          <a:lstStyle/>
          <a:p>
            <a:r>
              <a:rPr lang="en-US" dirty="0"/>
              <a:t>llbagwell@pstcc.edu</a:t>
            </a:r>
          </a:p>
        </p:txBody>
      </p:sp>
    </p:spTree>
    <p:extLst>
      <p:ext uri="{BB962C8B-B14F-4D97-AF65-F5344CB8AC3E}">
        <p14:creationId xmlns:p14="http://schemas.microsoft.com/office/powerpoint/2010/main" val="133690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Intelligent Practice formula</a:t>
            </a:r>
          </a:p>
        </p:txBody>
      </p:sp>
      <p:sp>
        <p:nvSpPr>
          <p:cNvPr id="14" name="Content Placeholder 13"/>
          <p:cNvSpPr>
            <a:spLocks noGrp="1"/>
          </p:cNvSpPr>
          <p:nvPr>
            <p:ph idx="1"/>
          </p:nvPr>
        </p:nvSpPr>
        <p:spPr>
          <a:solidFill>
            <a:schemeClr val="bg1"/>
          </a:solidFill>
        </p:spPr>
        <p:txBody>
          <a:bodyPr>
            <a:normAutofit fontScale="92500" lnSpcReduction="10000"/>
          </a:bodyPr>
          <a:lstStyle/>
          <a:p>
            <a:pPr marL="0" indent="0">
              <a:buNone/>
            </a:pPr>
            <a:r>
              <a:rPr lang="en-US" sz="6000" dirty="0"/>
              <a:t>Effort </a:t>
            </a:r>
          </a:p>
          <a:p>
            <a:pPr marL="0" indent="0">
              <a:buNone/>
            </a:pPr>
            <a:r>
              <a:rPr lang="en-US" sz="6000" dirty="0"/>
              <a:t>+ </a:t>
            </a:r>
          </a:p>
          <a:p>
            <a:pPr marL="0" indent="0">
              <a:buNone/>
            </a:pPr>
            <a:r>
              <a:rPr lang="en-US" sz="6000" dirty="0"/>
              <a:t>Good Strategies </a:t>
            </a:r>
          </a:p>
          <a:p>
            <a:pPr marL="0" indent="0">
              <a:buNone/>
            </a:pPr>
            <a:r>
              <a:rPr lang="en-US" sz="6000" dirty="0"/>
              <a:t>+ </a:t>
            </a:r>
          </a:p>
          <a:p>
            <a:pPr marL="0" indent="0">
              <a:buNone/>
            </a:pPr>
            <a:r>
              <a:rPr lang="en-US" sz="6000" dirty="0"/>
              <a:t>Help from Others </a:t>
            </a:r>
          </a:p>
          <a:p>
            <a:pPr marL="0" indent="0">
              <a:buNone/>
            </a:pPr>
            <a:endParaRPr lang="en-US" sz="6000" dirty="0"/>
          </a:p>
          <a:p>
            <a:pPr marL="0" indent="0">
              <a:buNone/>
            </a:pPr>
            <a:endParaRPr lang="en-US"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mindset Research of Carol </a:t>
            </a:r>
            <a:r>
              <a:rPr lang="en-US" dirty="0" err="1"/>
              <a:t>dweck</a:t>
            </a:r>
            <a:endParaRPr lang="en-US" dirty="0"/>
          </a:p>
        </p:txBody>
      </p:sp>
      <p:sp>
        <p:nvSpPr>
          <p:cNvPr id="3" name="Content Placeholder 2"/>
          <p:cNvSpPr>
            <a:spLocks noGrp="1"/>
          </p:cNvSpPr>
          <p:nvPr>
            <p:ph idx="1"/>
          </p:nvPr>
        </p:nvSpPr>
        <p:spPr/>
        <p:txBody>
          <a:bodyPr/>
          <a:lstStyle/>
          <a:p>
            <a:pPr marL="0" indent="0">
              <a:buNone/>
            </a:pPr>
            <a:endParaRPr lang="en-US" dirty="0"/>
          </a:p>
          <a:p>
            <a:endParaRPr lang="en-US" dirty="0"/>
          </a:p>
        </p:txBody>
      </p:sp>
      <p:pic>
        <p:nvPicPr>
          <p:cNvPr id="5" name="J-swZaKN2Ic"/>
          <p:cNvPicPr>
            <a:picLocks noRot="1" noChangeAspect="1"/>
          </p:cNvPicPr>
          <p:nvPr>
            <a:videoFile r:link="rId1"/>
          </p:nvPr>
        </p:nvPicPr>
        <p:blipFill>
          <a:blip r:embed="rId3"/>
          <a:stretch>
            <a:fillRect/>
          </a:stretch>
        </p:blipFill>
        <p:spPr>
          <a:xfrm>
            <a:off x="989012" y="1803401"/>
            <a:ext cx="9982200" cy="4521199"/>
          </a:xfrm>
          <a:prstGeom prst="rect">
            <a:avLst/>
          </a:prstGeom>
        </p:spPr>
      </p:pic>
    </p:spTree>
    <p:extLst>
      <p:ext uri="{BB962C8B-B14F-4D97-AF65-F5344CB8AC3E}">
        <p14:creationId xmlns:p14="http://schemas.microsoft.com/office/powerpoint/2010/main" val="164018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First Three Class Meetings</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782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Effort</a:t>
            </a:r>
          </a:p>
        </p:txBody>
      </p:sp>
      <p:sp>
        <p:nvSpPr>
          <p:cNvPr id="4" name="Text Placeholder 3"/>
          <p:cNvSpPr>
            <a:spLocks noGrp="1"/>
          </p:cNvSpPr>
          <p:nvPr>
            <p:ph type="body" idx="1"/>
          </p:nvPr>
        </p:nvSpPr>
        <p:spPr/>
        <p:txBody>
          <a:bodyPr/>
          <a:lstStyle/>
          <a:p>
            <a:r>
              <a:rPr lang="en-US" dirty="0">
                <a:hlinkClick r:id="rId2"/>
              </a:rPr>
              <a:t>Michael Jordan</a:t>
            </a:r>
            <a:endParaRPr lang="en-US" dirty="0"/>
          </a:p>
        </p:txBody>
      </p:sp>
    </p:spTree>
    <p:extLst>
      <p:ext uri="{BB962C8B-B14F-4D97-AF65-F5344CB8AC3E}">
        <p14:creationId xmlns:p14="http://schemas.microsoft.com/office/powerpoint/2010/main" val="269308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Strategies</a:t>
            </a:r>
          </a:p>
        </p:txBody>
      </p:sp>
      <p:sp>
        <p:nvSpPr>
          <p:cNvPr id="6" name="Content Placeholder 5"/>
          <p:cNvSpPr>
            <a:spLocks noGrp="1"/>
          </p:cNvSpPr>
          <p:nvPr>
            <p:ph type="body" idx="1"/>
          </p:nvPr>
        </p:nvSpPr>
        <p:spPr/>
        <p:txBody>
          <a:bodyPr/>
          <a:lstStyle/>
          <a:p>
            <a:r>
              <a:rPr lang="en-US" dirty="0"/>
              <a:t>Number Sequencing Activity</a:t>
            </a:r>
          </a:p>
        </p:txBody>
      </p:sp>
    </p:spTree>
    <p:extLst>
      <p:ext uri="{BB962C8B-B14F-4D97-AF65-F5344CB8AC3E}">
        <p14:creationId xmlns:p14="http://schemas.microsoft.com/office/powerpoint/2010/main" val="47147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from others</a:t>
            </a:r>
          </a:p>
        </p:txBody>
      </p:sp>
      <p:sp>
        <p:nvSpPr>
          <p:cNvPr id="3" name="Text Placeholder 2"/>
          <p:cNvSpPr>
            <a:spLocks noGrp="1"/>
          </p:cNvSpPr>
          <p:nvPr>
            <p:ph type="body" idx="1"/>
          </p:nvPr>
        </p:nvSpPr>
        <p:spPr/>
        <p:txBody>
          <a:bodyPr/>
          <a:lstStyle/>
          <a:p>
            <a:r>
              <a:rPr lang="en-US" dirty="0"/>
              <a:t>Introduce College Resources</a:t>
            </a:r>
          </a:p>
        </p:txBody>
      </p:sp>
    </p:spTree>
    <p:extLst>
      <p:ext uri="{BB962C8B-B14F-4D97-AF65-F5344CB8AC3E}">
        <p14:creationId xmlns:p14="http://schemas.microsoft.com/office/powerpoint/2010/main" val="396955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cap="none" dirty="0">
                <a:latin typeface="+mn-lt"/>
              </a:rPr>
              <a:t>How Does Inky Johnson Use </a:t>
            </a:r>
            <a:br>
              <a:rPr lang="en-US" sz="4000" cap="none" dirty="0">
                <a:latin typeface="+mn-lt"/>
              </a:rPr>
            </a:br>
            <a:r>
              <a:rPr lang="en-US" sz="4000" cap="none" dirty="0">
                <a:latin typeface="+mn-lt"/>
              </a:rPr>
              <a:t>The Intelligent Practice Formula?</a:t>
            </a:r>
          </a:p>
        </p:txBody>
      </p:sp>
      <p:pic>
        <p:nvPicPr>
          <p:cNvPr id="4" name="9B99Go9fOns"/>
          <p:cNvPicPr>
            <a:picLocks noGrp="1" noRot="1" noChangeAspect="1"/>
          </p:cNvPicPr>
          <p:nvPr>
            <p:ph idx="1"/>
            <a:videoFile r:link="rId1"/>
          </p:nvPr>
        </p:nvPicPr>
        <p:blipFill>
          <a:blip r:embed="rId3"/>
          <a:stretch>
            <a:fillRect/>
          </a:stretch>
        </p:blipFill>
        <p:spPr>
          <a:xfrm>
            <a:off x="1217612" y="1905000"/>
            <a:ext cx="9677400" cy="4572000"/>
          </a:xfrm>
          <a:prstGeom prst="rect">
            <a:avLst/>
          </a:prstGeom>
        </p:spPr>
      </p:pic>
    </p:spTree>
    <p:extLst>
      <p:ext uri="{BB962C8B-B14F-4D97-AF65-F5344CB8AC3E}">
        <p14:creationId xmlns:p14="http://schemas.microsoft.com/office/powerpoint/2010/main" val="1339294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Topics for 1</a:t>
            </a:r>
            <a:r>
              <a:rPr lang="en-US" baseline="30000" dirty="0"/>
              <a:t>st</a:t>
            </a:r>
            <a:r>
              <a:rPr lang="en-US" dirty="0"/>
              <a:t> five weeks</a:t>
            </a:r>
          </a:p>
        </p:txBody>
      </p:sp>
      <p:sp>
        <p:nvSpPr>
          <p:cNvPr id="7" name="Content Placeholder 6"/>
          <p:cNvSpPr>
            <a:spLocks noGrp="1"/>
          </p:cNvSpPr>
          <p:nvPr>
            <p:ph idx="1"/>
          </p:nvPr>
        </p:nvSpPr>
        <p:spPr/>
        <p:txBody>
          <a:bodyPr>
            <a:normAutofit lnSpcReduction="10000"/>
          </a:bodyPr>
          <a:lstStyle/>
          <a:p>
            <a:r>
              <a:rPr lang="en-US" dirty="0"/>
              <a:t>Science behind growth mindset</a:t>
            </a:r>
          </a:p>
          <a:p>
            <a:pPr lvl="1"/>
            <a:r>
              <a:rPr lang="en-US" dirty="0"/>
              <a:t>Neural Pathways</a:t>
            </a:r>
          </a:p>
          <a:p>
            <a:pPr lvl="1"/>
            <a:r>
              <a:rPr lang="en-US" dirty="0"/>
              <a:t>Neural Plasticity</a:t>
            </a:r>
          </a:p>
          <a:p>
            <a:r>
              <a:rPr lang="en-US" dirty="0"/>
              <a:t>Grit</a:t>
            </a:r>
          </a:p>
          <a:p>
            <a:pPr lvl="1"/>
            <a:r>
              <a:rPr lang="en-US" dirty="0"/>
              <a:t>Angela Duckworth</a:t>
            </a:r>
          </a:p>
          <a:p>
            <a:r>
              <a:rPr lang="en-US" dirty="0"/>
              <a:t>Metacognition</a:t>
            </a:r>
          </a:p>
          <a:p>
            <a:r>
              <a:rPr lang="en-US" dirty="0"/>
              <a:t>Reflection</a:t>
            </a:r>
          </a:p>
          <a:p>
            <a:r>
              <a:rPr lang="en-US" dirty="0"/>
              <a:t>Communicating with professors</a:t>
            </a:r>
          </a:p>
          <a:p>
            <a:r>
              <a:rPr lang="en-US" dirty="0"/>
              <a:t>Study Skills</a:t>
            </a:r>
          </a:p>
          <a:p>
            <a:endParaRPr lang="en-US" dirty="0"/>
          </a:p>
          <a:p>
            <a:pPr marL="0" indent="0">
              <a:buNone/>
            </a:pPr>
            <a:endParaRPr lang="en-US" dirty="0"/>
          </a:p>
          <a:p>
            <a:pPr marL="274320" lvl="1" indent="0">
              <a:buNone/>
            </a:pPr>
            <a:endParaRPr lang="en-US" dirty="0"/>
          </a:p>
        </p:txBody>
      </p:sp>
    </p:spTree>
    <p:extLst>
      <p:ext uri="{BB962C8B-B14F-4D97-AF65-F5344CB8AC3E}">
        <p14:creationId xmlns:p14="http://schemas.microsoft.com/office/powerpoint/2010/main" val="181692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purl.org/dc/terms/"/>
    <ds:schemaRef ds:uri="http://schemas.microsoft.com/office/2006/documentManagement/types"/>
    <ds:schemaRef ds:uri="4873beb7-5857-4685-be1f-d57550cc96cc"/>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82</TotalTime>
  <Words>91</Words>
  <Application>Microsoft Office PowerPoint</Application>
  <PresentationFormat>Custom</PresentationFormat>
  <Paragraphs>37</Paragraphs>
  <Slides>11</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Cambria</vt:lpstr>
      <vt:lpstr>Red Radial 16x9</vt:lpstr>
      <vt:lpstr>Intelligent Practice Formula</vt:lpstr>
      <vt:lpstr>Intelligent Practice formula</vt:lpstr>
      <vt:lpstr>Growth mindset Research of Carol dweck</vt:lpstr>
      <vt:lpstr>First Three Class Meetings</vt:lpstr>
      <vt:lpstr>Effort</vt:lpstr>
      <vt:lpstr>Good Strategies</vt:lpstr>
      <vt:lpstr>Help from others</vt:lpstr>
      <vt:lpstr>How Does Inky Johnson Use  The Intelligent Practice Formula?</vt:lpstr>
      <vt:lpstr>Other Topics for 1st five weeks</vt:lpstr>
      <vt:lpstr>Remaining Weeks</vt:lpstr>
      <vt:lpstr>Lora Bagwell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Practice Formula</dc:title>
  <dc:creator>Lora Bagwell</dc:creator>
  <cp:lastModifiedBy>Amy Tankersley</cp:lastModifiedBy>
  <cp:revision>10</cp:revision>
  <dcterms:created xsi:type="dcterms:W3CDTF">2017-10-01T19:15:55Z</dcterms:created>
  <dcterms:modified xsi:type="dcterms:W3CDTF">2017-10-21T19:47:37Z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